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22B4-FF69-427D-B218-42B9798C5A65}" type="datetimeFigureOut">
              <a:rPr lang="en-US" smtClean="0"/>
              <a:t>04/09/2017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60AA-25C4-4DBC-875E-795D2DB40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34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22B4-FF69-427D-B218-42B9798C5A65}" type="datetimeFigureOut">
              <a:rPr lang="en-US" smtClean="0"/>
              <a:t>04/09/2017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60AA-25C4-4DBC-875E-795D2DB40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7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22B4-FF69-427D-B218-42B9798C5A65}" type="datetimeFigureOut">
              <a:rPr lang="en-US" smtClean="0"/>
              <a:t>04/09/2017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60AA-25C4-4DBC-875E-795D2DB40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5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22B4-FF69-427D-B218-42B9798C5A65}" type="datetimeFigureOut">
              <a:rPr lang="en-US" smtClean="0"/>
              <a:t>04/09/2017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60AA-25C4-4DBC-875E-795D2DB40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68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22B4-FF69-427D-B218-42B9798C5A65}" type="datetimeFigureOut">
              <a:rPr lang="en-US" smtClean="0"/>
              <a:t>04/09/2017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60AA-25C4-4DBC-875E-795D2DB40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9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22B4-FF69-427D-B218-42B9798C5A65}" type="datetimeFigureOut">
              <a:rPr lang="en-US" smtClean="0"/>
              <a:t>04/09/2017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60AA-25C4-4DBC-875E-795D2DB40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07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22B4-FF69-427D-B218-42B9798C5A65}" type="datetimeFigureOut">
              <a:rPr lang="en-US" smtClean="0"/>
              <a:t>04/09/2017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60AA-25C4-4DBC-875E-795D2DB40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48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22B4-FF69-427D-B218-42B9798C5A65}" type="datetimeFigureOut">
              <a:rPr lang="en-US" smtClean="0"/>
              <a:t>04/09/2017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60AA-25C4-4DBC-875E-795D2DB40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54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22B4-FF69-427D-B218-42B9798C5A65}" type="datetimeFigureOut">
              <a:rPr lang="en-US" smtClean="0"/>
              <a:t>04/09/2017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60AA-25C4-4DBC-875E-795D2DB40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832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22B4-FF69-427D-B218-42B9798C5A65}" type="datetimeFigureOut">
              <a:rPr lang="en-US" smtClean="0"/>
              <a:t>04/09/2017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60AA-25C4-4DBC-875E-795D2DB40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629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22B4-FF69-427D-B218-42B9798C5A65}" type="datetimeFigureOut">
              <a:rPr lang="en-US" smtClean="0"/>
              <a:t>04/09/2017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60AA-25C4-4DBC-875E-795D2DB40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1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722B4-FF69-427D-B218-42B9798C5A65}" type="datetimeFigureOut">
              <a:rPr lang="en-US" smtClean="0"/>
              <a:t>04/09/2017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360AA-25C4-4DBC-875E-795D2DB40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41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387" y="228601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ar-SA" sz="3600" dirty="0" smtClean="0"/>
              <a:t>قصة</a:t>
            </a:r>
            <a:r>
              <a:rPr lang="ar-SA" sz="2700" dirty="0" smtClean="0"/>
              <a:t/>
            </a:r>
            <a:br>
              <a:rPr lang="ar-SA" sz="2700" dirty="0" smtClean="0"/>
            </a:br>
            <a:r>
              <a:rPr lang="ar-SA" sz="2700" dirty="0" smtClean="0"/>
              <a:t>» عائلة شعاع  »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953000"/>
            <a:ext cx="6858000" cy="2514600"/>
          </a:xfrm>
        </p:spPr>
        <p:txBody>
          <a:bodyPr>
            <a:normAutofit/>
          </a:bodyPr>
          <a:lstStyle/>
          <a:p>
            <a:r>
              <a:rPr lang="ar-SA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(شعاع  و شعاعه ) </a:t>
            </a:r>
          </a:p>
          <a:p>
            <a:r>
              <a:rPr lang="en-US" sz="2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Shuaa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and </a:t>
            </a:r>
            <a:r>
              <a:rPr lang="en-US" sz="2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Shuaah</a:t>
            </a:r>
            <a:r>
              <a:rPr lang="ar-SA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r>
              <a:rPr lang="ar-SA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تعالوا معي لنتعرف عليهم أكثر من خلال هذه القصة القصيرة</a:t>
            </a:r>
            <a:endParaRPr lang="en-US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587" y="1371873"/>
            <a:ext cx="5791200" cy="335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888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553200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SA" sz="2000" dirty="0" smtClean="0"/>
              <a:t>في يوم من الأيام ذهب خالد الى المستشفى لأنه احس بألم في رجله و هو يلعب الكره ... فأخبره الطبيب بأن لديه كسر في رجله عن طريق الاشعة الموضحة، تعجب خالد من جهاز الاشعة فأقترب من الجهاز و أخذ يسأل كيف لجهاز يعرف ما بداخل جسمي فأخبره الطبيب بأن هذه الأجهزة تحتوي على الاشعة السينية التي تساعدنا في تصوير الكسور و غيرها من الامراض و لكن هناك بعض الاشعة و </a:t>
            </a:r>
            <a:r>
              <a:rPr lang="ar-SA" sz="2000" dirty="0" smtClean="0"/>
              <a:t>ال</a:t>
            </a:r>
            <a:r>
              <a:rPr lang="ar-SA" sz="2000" dirty="0" smtClean="0"/>
              <a:t>جسيمات </a:t>
            </a:r>
            <a:r>
              <a:rPr lang="ar-SA" sz="2000" dirty="0" smtClean="0"/>
              <a:t>التي تساعدنا أيضا في العلاج دون ان نراهم. </a:t>
            </a:r>
          </a:p>
          <a:p>
            <a:pPr marL="0" indent="0" algn="r">
              <a:buNone/>
            </a:pPr>
            <a:r>
              <a:rPr lang="ar-SA" sz="2000" dirty="0" smtClean="0">
                <a:solidFill>
                  <a:srgbClr val="FF0000"/>
                </a:solidFill>
              </a:rPr>
              <a:t>خالد:</a:t>
            </a:r>
            <a:r>
              <a:rPr lang="ar-SA" sz="2000" dirty="0" smtClean="0"/>
              <a:t> و من هم الذين يساعدوننا </a:t>
            </a:r>
            <a:r>
              <a:rPr lang="ar-SA" sz="2000" dirty="0" smtClean="0"/>
              <a:t>في العلاج دون </a:t>
            </a:r>
            <a:r>
              <a:rPr lang="ar-SA" sz="2000" dirty="0" smtClean="0"/>
              <a:t>ان نراهم ؟!!!!</a:t>
            </a:r>
          </a:p>
          <a:p>
            <a:pPr marL="0" indent="0" algn="r">
              <a:buNone/>
            </a:pPr>
            <a:r>
              <a:rPr lang="ar-SA" sz="2000" dirty="0">
                <a:solidFill>
                  <a:srgbClr val="0070C0"/>
                </a:solidFill>
              </a:rPr>
              <a:t>الطبيب: </a:t>
            </a:r>
            <a:r>
              <a:rPr lang="ar-SA" sz="2000" dirty="0" smtClean="0"/>
              <a:t>انهم عائلة شعاع</a:t>
            </a:r>
          </a:p>
          <a:p>
            <a:pPr marL="0" indent="0" algn="r">
              <a:buNone/>
            </a:pPr>
            <a:r>
              <a:rPr lang="ar-SA" sz="2000" dirty="0" smtClean="0">
                <a:solidFill>
                  <a:srgbClr val="FF0000"/>
                </a:solidFill>
              </a:rPr>
              <a:t>خالد : </a:t>
            </a:r>
            <a:r>
              <a:rPr lang="ar-SA" sz="2000" dirty="0"/>
              <a:t>ومن هم عائلة شعاع</a:t>
            </a:r>
            <a:r>
              <a:rPr lang="ar-SA" sz="2000" dirty="0" smtClean="0"/>
              <a:t>؟!!!!</a:t>
            </a:r>
            <a:endParaRPr lang="ar-SA" sz="2000" dirty="0"/>
          </a:p>
          <a:p>
            <a:pPr marL="0" indent="0" algn="r">
              <a:buNone/>
            </a:pPr>
            <a:r>
              <a:rPr lang="ar-SA" sz="2000" dirty="0" smtClean="0">
                <a:solidFill>
                  <a:srgbClr val="0070C0"/>
                </a:solidFill>
              </a:rPr>
              <a:t>الطبيب</a:t>
            </a:r>
            <a:r>
              <a:rPr lang="ar-SA" sz="2000" dirty="0" smtClean="0">
                <a:solidFill>
                  <a:srgbClr val="0070C0"/>
                </a:solidFill>
              </a:rPr>
              <a:t>: </a:t>
            </a:r>
            <a:r>
              <a:rPr lang="ar-SA" sz="2000" dirty="0" smtClean="0"/>
              <a:t>عائلة شعاع يساعدون الناس بمعرفة ما بأجسامنا و يمكنهم علاج الكثير من الامراض، </a:t>
            </a:r>
            <a:r>
              <a:rPr lang="ar-SA" sz="2000" dirty="0"/>
              <a:t>فهناك صديقان وفيان يحبون مساعدة جميع الناس لا يمكننا ان نراهم بأعيننا ولكنهم يساعدوننا في </a:t>
            </a:r>
            <a:r>
              <a:rPr lang="ar-SA" sz="2000" dirty="0" smtClean="0"/>
              <a:t>العلاج. </a:t>
            </a:r>
          </a:p>
          <a:p>
            <a:pPr marL="0" indent="0" algn="r">
              <a:buNone/>
            </a:pPr>
            <a:r>
              <a:rPr lang="ar-SA" sz="2000" dirty="0">
                <a:solidFill>
                  <a:srgbClr val="FF0000"/>
                </a:solidFill>
              </a:rPr>
              <a:t>خالد:</a:t>
            </a:r>
            <a:r>
              <a:rPr lang="ar-SA" sz="2000" dirty="0" smtClean="0"/>
              <a:t> </a:t>
            </a:r>
            <a:r>
              <a:rPr lang="ar-SA" sz="2000" dirty="0"/>
              <a:t>ومن هم هذان الصديقان؟!!!</a:t>
            </a:r>
          </a:p>
          <a:p>
            <a:pPr marL="0" indent="0" algn="r">
              <a:buNone/>
            </a:pPr>
            <a:r>
              <a:rPr lang="ar-SA" sz="2000" dirty="0">
                <a:solidFill>
                  <a:srgbClr val="0070C0"/>
                </a:solidFill>
              </a:rPr>
              <a:t>الطبيب: </a:t>
            </a:r>
            <a:r>
              <a:rPr lang="ar-SA" sz="2000" dirty="0" smtClean="0"/>
              <a:t>شعاع </a:t>
            </a:r>
            <a:r>
              <a:rPr lang="ar-SA" sz="2000" dirty="0"/>
              <a:t>الذي يستخدم لأشعة اكس و </a:t>
            </a:r>
            <a:r>
              <a:rPr lang="ar-SA" sz="2000" dirty="0" smtClean="0"/>
              <a:t>غاما  </a:t>
            </a:r>
            <a:r>
              <a:rPr lang="ar-SA" sz="2000" dirty="0"/>
              <a:t>و شعاعه تستخدم لجسيمات بيتا و </a:t>
            </a:r>
            <a:r>
              <a:rPr lang="ar-SA" sz="2000" dirty="0" smtClean="0"/>
              <a:t>ألفا</a:t>
            </a:r>
            <a:endParaRPr lang="en-US" sz="2000" dirty="0" smtClean="0"/>
          </a:p>
          <a:p>
            <a:pPr marL="0" indent="0" algn="r">
              <a:buNone/>
            </a:pPr>
            <a:r>
              <a:rPr lang="en-US" sz="3600" b="1" dirty="0"/>
              <a:t> </a:t>
            </a:r>
          </a:p>
          <a:p>
            <a:pPr marL="0" indent="0" algn="r">
              <a:buNone/>
            </a:pPr>
            <a:r>
              <a:rPr lang="en-US" sz="3600" b="1" dirty="0"/>
              <a:t> </a:t>
            </a:r>
          </a:p>
          <a:p>
            <a:pPr marL="0" indent="0" algn="r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8468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28600"/>
            <a:ext cx="838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dirty="0">
                <a:solidFill>
                  <a:srgbClr val="FF0000"/>
                </a:solidFill>
              </a:rPr>
              <a:t>فسأل خالد الطبيب: </a:t>
            </a:r>
            <a:r>
              <a:rPr lang="ar-SA" sz="2000" dirty="0"/>
              <a:t>هل يمكنك ان تحدثني أكثر عن عائلة شعاع؟ ... فأنا متشوق لأعلم ما يحدث داخل اجسامنا!</a:t>
            </a:r>
          </a:p>
          <a:p>
            <a:pPr algn="r" rtl="1"/>
            <a:r>
              <a:rPr lang="ar-SA" sz="2000" dirty="0" smtClean="0">
                <a:solidFill>
                  <a:srgbClr val="0070C0"/>
                </a:solidFill>
              </a:rPr>
              <a:t>الطبيب</a:t>
            </a:r>
            <a:r>
              <a:rPr lang="ar-SA" sz="2000" dirty="0">
                <a:solidFill>
                  <a:srgbClr val="0070C0"/>
                </a:solidFill>
              </a:rPr>
              <a:t>: </a:t>
            </a:r>
            <a:r>
              <a:rPr lang="ar-SA" sz="2000" dirty="0"/>
              <a:t>نعم بكل سرور، شعاع هو (أشعة اكس و أشعة غاما) فأشعة أكس هو الجهاز الذي يوضح و يكشف ما بداخل اجسامنا من كسور و ضرر، و أشعة غاما </a:t>
            </a:r>
            <a:r>
              <a:rPr lang="ar-SA" sz="2000" dirty="0" smtClean="0"/>
              <a:t>فهي مواد مشعة </a:t>
            </a:r>
            <a:r>
              <a:rPr lang="ar-SA" sz="2000" dirty="0" smtClean="0"/>
              <a:t>لا نراها </a:t>
            </a:r>
            <a:r>
              <a:rPr lang="ar-SA" sz="2000" dirty="0" smtClean="0"/>
              <a:t>ولكنها تساعدنا </a:t>
            </a:r>
            <a:r>
              <a:rPr lang="ar-SA" sz="2000" dirty="0"/>
              <a:t>في المجال الطبي </a:t>
            </a:r>
            <a:r>
              <a:rPr lang="en-US" sz="2000" dirty="0"/>
              <a:t>لقتل </a:t>
            </a:r>
            <a:r>
              <a:rPr lang="ar-SA" sz="2000" dirty="0" smtClean="0"/>
              <a:t>الخلايا السرطانية و </a:t>
            </a:r>
            <a:r>
              <a:rPr lang="ar-SA" sz="2000" dirty="0"/>
              <a:t>في </a:t>
            </a:r>
            <a:r>
              <a:rPr lang="en-US" sz="2000" dirty="0"/>
              <a:t>المجال الصناعي لتصوير أنابيب البترول لمعرفة جودة الأنابيب </a:t>
            </a:r>
            <a:r>
              <a:rPr lang="ar-SA" sz="2000" dirty="0"/>
              <a:t>و </a:t>
            </a:r>
            <a:r>
              <a:rPr lang="en-US" sz="2000" dirty="0"/>
              <a:t>إضافة </a:t>
            </a:r>
            <a:r>
              <a:rPr lang="en-US" sz="2000" dirty="0" smtClean="0"/>
              <a:t>إلى</a:t>
            </a:r>
            <a:r>
              <a:rPr lang="ar-SA" sz="2000" dirty="0" smtClean="0"/>
              <a:t> ذلك</a:t>
            </a:r>
            <a:r>
              <a:rPr lang="en-US" sz="2000" dirty="0" smtClean="0"/>
              <a:t> </a:t>
            </a:r>
            <a:r>
              <a:rPr lang="en-US" sz="2000" dirty="0"/>
              <a:t>قتل الجراثيم في المواد الغذائية المعلبة وتعقيم الحبوب</a:t>
            </a:r>
            <a:r>
              <a:rPr lang="ar-SA" sz="2000" dirty="0"/>
              <a:t>. أما بالنسبة لشعاعه فلديها (</a:t>
            </a:r>
            <a:r>
              <a:rPr lang="en-US" sz="2000" dirty="0"/>
              <a:t>جسيمات ألفا</a:t>
            </a:r>
            <a:r>
              <a:rPr lang="ar-SA" sz="2000" dirty="0"/>
              <a:t> و بيتا) </a:t>
            </a:r>
            <a:r>
              <a:rPr lang="ar-SA" sz="2000" dirty="0" smtClean="0"/>
              <a:t>فهي أيضا مواد مشعه ولا </a:t>
            </a:r>
            <a:r>
              <a:rPr lang="ar-SA" sz="2000" dirty="0"/>
              <a:t>يمكن ان نراهم بالعين المجردة، فجسيمات ألفا </a:t>
            </a:r>
            <a:r>
              <a:rPr lang="en-US" sz="2000" dirty="0"/>
              <a:t>تتكون بكميات هائلة في </a:t>
            </a:r>
            <a:r>
              <a:rPr lang="ar-SA" sz="2000" dirty="0" smtClean="0"/>
              <a:t>الشمس و النجوم </a:t>
            </a:r>
            <a:r>
              <a:rPr lang="ar-SA" sz="2000" dirty="0" smtClean="0"/>
              <a:t>و</a:t>
            </a:r>
            <a:r>
              <a:rPr lang="en-US" sz="2000" dirty="0" smtClean="0"/>
              <a:t>تفاع</a:t>
            </a:r>
            <a:r>
              <a:rPr lang="ar-SA" sz="2000" dirty="0"/>
              <a:t>ل </a:t>
            </a:r>
            <a:r>
              <a:rPr lang="ar-SA" sz="2000" dirty="0" smtClean="0"/>
              <a:t>هذه </a:t>
            </a:r>
            <a:r>
              <a:rPr lang="ar-SA" sz="2000" dirty="0"/>
              <a:t>الجسيمات هي التي تعطي </a:t>
            </a:r>
            <a:r>
              <a:rPr lang="en-US" sz="2000" dirty="0"/>
              <a:t>الشـمس تلك الطاقة الهائلة التي تسمح لاستمرار الحياة على </a:t>
            </a:r>
            <a:r>
              <a:rPr lang="ar-SA" sz="2000" dirty="0"/>
              <a:t>سطح </a:t>
            </a:r>
            <a:r>
              <a:rPr lang="en-US" sz="2000" dirty="0"/>
              <a:t>الأرض</a:t>
            </a:r>
            <a:r>
              <a:rPr lang="ar-SA" sz="2000" dirty="0"/>
              <a:t>. </a:t>
            </a:r>
            <a:r>
              <a:rPr lang="en-US" sz="2000" dirty="0"/>
              <a:t> </a:t>
            </a:r>
          </a:p>
          <a:p>
            <a:pPr algn="r" rtl="1"/>
            <a:r>
              <a:rPr lang="ar-SA" sz="2000" dirty="0"/>
              <a:t>وجسيمات </a:t>
            </a:r>
            <a:r>
              <a:rPr lang="en-US" sz="2000" dirty="0"/>
              <a:t>بيتا </a:t>
            </a:r>
            <a:r>
              <a:rPr lang="ar-SA" sz="2000" dirty="0" smtClean="0"/>
              <a:t>تستخدم </a:t>
            </a:r>
            <a:r>
              <a:rPr lang="ar-SA" sz="2000" dirty="0"/>
              <a:t>في </a:t>
            </a:r>
            <a:r>
              <a:rPr lang="en-US" sz="2000" dirty="0"/>
              <a:t>العلاج الطبي</a:t>
            </a:r>
            <a:r>
              <a:rPr lang="ar-SA" sz="2000" dirty="0"/>
              <a:t> عن طريق بعض الأجهزة</a:t>
            </a:r>
            <a:r>
              <a:rPr lang="en-US" sz="2000" dirty="0"/>
              <a:t> </a:t>
            </a:r>
            <a:r>
              <a:rPr lang="ar-SA" sz="2000" dirty="0"/>
              <a:t>ل</a:t>
            </a:r>
            <a:r>
              <a:rPr lang="en-US" sz="2000" dirty="0"/>
              <a:t>علاج العيون </a:t>
            </a:r>
            <a:r>
              <a:rPr lang="ar-SA" sz="2000" dirty="0" smtClean="0"/>
              <a:t>وسرطان</a:t>
            </a:r>
            <a:r>
              <a:rPr lang="en-US" sz="2000" dirty="0" smtClean="0"/>
              <a:t> </a:t>
            </a:r>
            <a:r>
              <a:rPr lang="en-US" sz="2000" dirty="0"/>
              <a:t>العظام</a:t>
            </a:r>
          </a:p>
          <a:p>
            <a:pPr algn="r"/>
            <a:r>
              <a:rPr lang="ar-SA" sz="2000" dirty="0" smtClean="0">
                <a:solidFill>
                  <a:srgbClr val="FF0000"/>
                </a:solidFill>
              </a:rPr>
              <a:t>خالد : </a:t>
            </a:r>
            <a:r>
              <a:rPr lang="ar-SA" sz="2000" dirty="0" smtClean="0"/>
              <a:t>كيف يمكنهم علاجنا ؟</a:t>
            </a:r>
            <a:endParaRPr lang="ar-SA" sz="2000" dirty="0"/>
          </a:p>
          <a:p>
            <a:pPr algn="r"/>
            <a:r>
              <a:rPr lang="ar-SA" sz="2000" dirty="0" smtClean="0">
                <a:solidFill>
                  <a:srgbClr val="0070C0"/>
                </a:solidFill>
              </a:rPr>
              <a:t>الطبيب</a:t>
            </a:r>
            <a:r>
              <a:rPr lang="ar-SA" sz="2000" dirty="0">
                <a:solidFill>
                  <a:srgbClr val="0070C0"/>
                </a:solidFill>
              </a:rPr>
              <a:t>:  </a:t>
            </a:r>
            <a:r>
              <a:rPr lang="ar-SA" sz="2000" dirty="0"/>
              <a:t>يستطيعون المرور و </a:t>
            </a:r>
            <a:r>
              <a:rPr lang="ar-SA" sz="2000" dirty="0" smtClean="0"/>
              <a:t>دخول أجسامنا </a:t>
            </a:r>
            <a:r>
              <a:rPr lang="ar-SA" sz="2000" dirty="0" smtClean="0"/>
              <a:t>عن طريق بعض الأجهزة والحقن ولكن يجب التعامل معهم بحذر.</a:t>
            </a:r>
            <a:endParaRPr lang="ar-SA" sz="2000" dirty="0"/>
          </a:p>
          <a:p>
            <a:pPr algn="r"/>
            <a:r>
              <a:rPr lang="ar-SA" sz="2000" dirty="0">
                <a:solidFill>
                  <a:srgbClr val="FF0000"/>
                </a:solidFill>
              </a:rPr>
              <a:t>خالد: </a:t>
            </a:r>
            <a:r>
              <a:rPr lang="ar-SA" sz="2000" dirty="0"/>
              <a:t>وكيف يمكن التعامل معهم بحذر؟</a:t>
            </a:r>
          </a:p>
          <a:p>
            <a:pPr algn="r"/>
            <a:r>
              <a:rPr lang="ar-SA" sz="2000" dirty="0">
                <a:solidFill>
                  <a:srgbClr val="0070C0"/>
                </a:solidFill>
              </a:rPr>
              <a:t>الطيب: </a:t>
            </a:r>
            <a:r>
              <a:rPr lang="ar-SA" sz="2000" dirty="0"/>
              <a:t>يجب التعامل مع الاشعاع في أوقات الضرورة و عند الصعوبة في تشخيص المريض كما يجب ان تعطى بجرعات و معايير مناسبة و قياسية حتى لا تسبب الأذى و الضرر لصحة الانسان. </a:t>
            </a:r>
          </a:p>
        </p:txBody>
      </p:sp>
    </p:spTree>
    <p:extLst>
      <p:ext uri="{BB962C8B-B14F-4D97-AF65-F5344CB8AC3E}">
        <p14:creationId xmlns:p14="http://schemas.microsoft.com/office/powerpoint/2010/main" val="1347139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914400"/>
            <a:ext cx="8001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2000" dirty="0">
                <a:solidFill>
                  <a:srgbClr val="FF0000"/>
                </a:solidFill>
              </a:rPr>
              <a:t>خالد:</a:t>
            </a:r>
            <a:r>
              <a:rPr lang="ar-SA" sz="2000" dirty="0"/>
              <a:t> شكرا جزيلا لهذه المعلومات المفيدة ، سوف اخبر جميع أصدقائي بعائلة شعاع</a:t>
            </a:r>
          </a:p>
          <a:p>
            <a:pPr algn="r"/>
            <a:r>
              <a:rPr lang="ar-SA" sz="2000" dirty="0">
                <a:solidFill>
                  <a:srgbClr val="0070C0"/>
                </a:solidFill>
              </a:rPr>
              <a:t>الطبيب: </a:t>
            </a:r>
            <a:r>
              <a:rPr lang="ar-SA" sz="2000" dirty="0"/>
              <a:t>اوصيك يا صغيري بأن تتخصص بمجال علم الاشعاع في المستقبل لما يحتويه من معلومات مفيدة للمجتمع.</a:t>
            </a:r>
          </a:p>
          <a:p>
            <a:pPr algn="r"/>
            <a:r>
              <a:rPr lang="ar-SA" sz="2000" dirty="0">
                <a:solidFill>
                  <a:srgbClr val="FF0000"/>
                </a:solidFill>
              </a:rPr>
              <a:t>خالد:</a:t>
            </a:r>
            <a:r>
              <a:rPr lang="ar-SA" sz="2000" dirty="0"/>
              <a:t> بالطبع سوف ادرس و اتعمق في مجال علم الاشعاع في المستقبل </a:t>
            </a:r>
          </a:p>
          <a:p>
            <a:pPr algn="r"/>
            <a:r>
              <a:rPr lang="ar-SA" sz="2000" dirty="0">
                <a:solidFill>
                  <a:srgbClr val="0070C0"/>
                </a:solidFill>
              </a:rPr>
              <a:t>الطبيب: </a:t>
            </a:r>
            <a:r>
              <a:rPr lang="ar-SA" sz="2000" dirty="0"/>
              <a:t>بالتوفيق و إليك هذا الكتيب كشرح مبسط عن علم الاشعاع .... و احذر عند اللعب حتى تحافظ على صحتك</a:t>
            </a:r>
          </a:p>
          <a:p>
            <a:pPr algn="r"/>
            <a:r>
              <a:rPr lang="ar-SA" sz="2000" dirty="0">
                <a:solidFill>
                  <a:srgbClr val="FF0000"/>
                </a:solidFill>
              </a:rPr>
              <a:t>خالد:</a:t>
            </a:r>
            <a:r>
              <a:rPr lang="ar-SA" sz="2000" dirty="0"/>
              <a:t> ان شاء الله ... شكرا و مع السلامة 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45131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400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قصة » عائلة شعاع  » </vt:lpstr>
      <vt:lpstr>PowerPoint Presentation</vt:lpstr>
      <vt:lpstr>PowerPoint Presentation</vt:lpstr>
      <vt:lpstr>PowerPoint Presentation</vt:lpstr>
    </vt:vector>
  </TitlesOfParts>
  <Company>DHA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قصة » عائلة شعاع  »</dc:title>
  <dc:creator>Jamila Salem Alsuwaidi</dc:creator>
  <cp:lastModifiedBy>Ruqaiya Hasan Ali Abdulla AlMarzooqi</cp:lastModifiedBy>
  <cp:revision>27</cp:revision>
  <dcterms:created xsi:type="dcterms:W3CDTF">2017-08-09T17:35:57Z</dcterms:created>
  <dcterms:modified xsi:type="dcterms:W3CDTF">2017-09-04T08:26:18Z</dcterms:modified>
</cp:coreProperties>
</file>